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58" r:id="rId8"/>
    <p:sldId id="259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-303658" y="0"/>
            <a:ext cx="9717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64" cy="31432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Отчет о деятельности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ВО «ПОДАРИ УЛЫБКУ!»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 2017-2018 г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429132"/>
            <a:ext cx="5757858" cy="10001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Подготовила: руководитель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 «Подари улыбку!»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Юсупова </a:t>
            </a:r>
            <a:r>
              <a:rPr lang="ru-RU" dirty="0" err="1" smtClean="0">
                <a:solidFill>
                  <a:srgbClr val="C00000"/>
                </a:solidFill>
              </a:rPr>
              <a:t>Чаманора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Ашуралиевна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«День </a:t>
            </a:r>
            <a:r>
              <a:rPr lang="ru-RU" sz="4800" dirty="0" err="1" smtClean="0">
                <a:solidFill>
                  <a:srgbClr val="FFC000"/>
                </a:solidFill>
              </a:rPr>
              <a:t>комонавтики</a:t>
            </a:r>
            <a:r>
              <a:rPr lang="ru-RU" sz="4800" dirty="0" smtClean="0">
                <a:solidFill>
                  <a:srgbClr val="FFC000"/>
                </a:solidFill>
              </a:rPr>
              <a:t>»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косм5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785918" y="1500174"/>
            <a:ext cx="6807559" cy="4525963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3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72330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ГУЗ КДКБ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6klC6Ukm-qI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1500166" y="1571612"/>
            <a:ext cx="7334269" cy="4469319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космотавтика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2071670" y="1428736"/>
            <a:ext cx="6310325" cy="4732744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«Веселый </a:t>
            </a:r>
            <a:r>
              <a:rPr lang="ru-RU" sz="5400" dirty="0" err="1" smtClean="0">
                <a:solidFill>
                  <a:srgbClr val="FFC000"/>
                </a:solidFill>
              </a:rPr>
              <a:t>памперс</a:t>
            </a:r>
            <a:r>
              <a:rPr lang="ru-RU" sz="5400" dirty="0" smtClean="0">
                <a:solidFill>
                  <a:srgbClr val="FFC000"/>
                </a:solidFill>
              </a:rPr>
              <a:t>»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пампер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6"/>
            <a:ext cx="7207973" cy="4054485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3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-303658" y="0"/>
            <a:ext cx="9717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64" cy="31432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6142" y="4429132"/>
            <a:ext cx="5757858" cy="10001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Подготовила: руководитель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 «Подари улыбку!»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Юсупова </a:t>
            </a:r>
            <a:r>
              <a:rPr lang="ru-RU" dirty="0" err="1" smtClean="0">
                <a:solidFill>
                  <a:srgbClr val="C00000"/>
                </a:solidFill>
              </a:rPr>
              <a:t>Чаманора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Ашуралиевна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00816" cy="1011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Новогодний утренник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pic>
        <p:nvPicPr>
          <p:cNvPr id="5" name="Содержимое 4" descr="нг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143108" y="1357298"/>
            <a:ext cx="6000792" cy="450059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00760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ФГБОУ ВО ЧГМА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00816" cy="1011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Новогодний утренник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pic>
        <p:nvPicPr>
          <p:cNvPr id="7" name="Содержимое 6" descr="нг стомклини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428736"/>
            <a:ext cx="6639202" cy="426879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60007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Стоматологическая клиника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00816" cy="1011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Новогодний утренник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pic>
        <p:nvPicPr>
          <p:cNvPr id="7" name="Содержимое 6" descr="нг больницы.jpg"/>
          <p:cNvPicPr>
            <a:picLocks noGrp="1" noChangeAspect="1"/>
          </p:cNvPicPr>
          <p:nvPr>
            <p:ph idx="1"/>
          </p:nvPr>
        </p:nvPicPr>
        <p:blipFill>
          <a:blip r:embed="rId3">
            <a:lum/>
          </a:blip>
          <a:stretch>
            <a:fillRect/>
          </a:stretch>
        </p:blipFill>
        <p:spPr>
          <a:xfrm>
            <a:off x="1928794" y="1285860"/>
            <a:ext cx="6338329" cy="4525963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000892" y="59293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ГУЗ КДКБ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00816" cy="1011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Новогодний утренник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pic>
        <p:nvPicPr>
          <p:cNvPr id="7" name="Содержимое 6" descr="нг дисп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500174"/>
            <a:ext cx="6734874" cy="3983047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571501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Онкологический диспансер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400816" cy="1011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Елка желаний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pic>
        <p:nvPicPr>
          <p:cNvPr id="7" name="Содержимое 6" descr="дет до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285860"/>
            <a:ext cx="6791597" cy="4525963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072330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С.Колочное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дет дом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285860"/>
            <a:ext cx="7037573" cy="468988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награжд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6034617" cy="4525963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3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pic>
        <p:nvPicPr>
          <p:cNvPr id="10" name="Рисунок 9" descr="награждение .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2571736" y="214290"/>
            <a:ext cx="4855758" cy="647940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«День смеха»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см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791597" cy="4525963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MJFthXeDm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357298"/>
            <a:ext cx="6930374" cy="461844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4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2330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ГУЗ КДКБ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«День космонавтики»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lfPiZ1z9hOQ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714480" y="1571612"/>
            <a:ext cx="3394472" cy="4525963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2" descr="https://avatars.mds.yandex.net/get-pdb/202366/12970e14-d926-437b-853a-020a7ac2bbf9/s1200?webp=false"/>
          <p:cNvPicPr>
            <a:picLocks noChangeAspect="1" noChangeArrowheads="1"/>
          </p:cNvPicPr>
          <p:nvPr/>
        </p:nvPicPr>
        <p:blipFill>
          <a:blip r:embed="rId3">
            <a:lum bright="30000" contrast="-40000"/>
          </a:blip>
          <a:srcRect l="18564" r="68203"/>
          <a:stretch>
            <a:fillRect/>
          </a:stretch>
        </p:blipFill>
        <p:spPr bwMode="auto">
          <a:xfrm>
            <a:off x="0" y="0"/>
            <a:ext cx="128588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ГУЗ КДКБ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косм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5357800" y="1571613"/>
            <a:ext cx="3375445" cy="450059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о деятельности  ВО «ПОДАРИ УЛЫБКУ!» за 2017-2018 г</vt:lpstr>
      <vt:lpstr>Новогодний утренник </vt:lpstr>
      <vt:lpstr>Новогодний утренник </vt:lpstr>
      <vt:lpstr>Новогодний утренник </vt:lpstr>
      <vt:lpstr>Новогодний утренник </vt:lpstr>
      <vt:lpstr>Елка желаний</vt:lpstr>
      <vt:lpstr>Слайд 7</vt:lpstr>
      <vt:lpstr>«День смеха»</vt:lpstr>
      <vt:lpstr>«День космонавтики»</vt:lpstr>
      <vt:lpstr>«День комонавтики»</vt:lpstr>
      <vt:lpstr>«Веселый памперс»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ВО «ПОДАРИ УЛЫБКУ!» за 2017-2018 г</dc:title>
  <dc:creator>bibl</dc:creator>
  <cp:lastModifiedBy>bibl</cp:lastModifiedBy>
  <cp:revision>6</cp:revision>
  <dcterms:created xsi:type="dcterms:W3CDTF">2018-05-22T05:44:43Z</dcterms:created>
  <dcterms:modified xsi:type="dcterms:W3CDTF">2018-05-22T06:36:59Z</dcterms:modified>
</cp:coreProperties>
</file>